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0" r:id="rId5"/>
    <p:sldId id="259" r:id="rId6"/>
    <p:sldId id="267" r:id="rId7"/>
    <p:sldId id="264" r:id="rId8"/>
    <p:sldId id="263" r:id="rId9"/>
    <p:sldId id="262" r:id="rId10"/>
    <p:sldId id="265" r:id="rId11"/>
    <p:sldId id="266" r:id="rId12"/>
    <p:sldId id="258" r:id="rId13"/>
    <p:sldId id="270" r:id="rId14"/>
    <p:sldId id="271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65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45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E25A-4C0F-4EBB-B96B-9696F0CBE49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59EF-4E05-409D-8F65-176271183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E25A-4C0F-4EBB-B96B-9696F0CBE49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59EF-4E05-409D-8F65-176271183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E25A-4C0F-4EBB-B96B-9696F0CBE49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59EF-4E05-409D-8F65-176271183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E25A-4C0F-4EBB-B96B-9696F0CBE49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59EF-4E05-409D-8F65-176271183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E25A-4C0F-4EBB-B96B-9696F0CBE49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59EF-4E05-409D-8F65-176271183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E25A-4C0F-4EBB-B96B-9696F0CBE49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59EF-4E05-409D-8F65-176271183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E25A-4C0F-4EBB-B96B-9696F0CBE49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59EF-4E05-409D-8F65-176271183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E25A-4C0F-4EBB-B96B-9696F0CBE49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59EF-4E05-409D-8F65-176271183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E25A-4C0F-4EBB-B96B-9696F0CBE49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59EF-4E05-409D-8F65-176271183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E25A-4C0F-4EBB-B96B-9696F0CBE49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59EF-4E05-409D-8F65-176271183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E25A-4C0F-4EBB-B96B-9696F0CBE49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A59EF-4E05-409D-8F65-176271183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AE25A-4C0F-4EBB-B96B-9696F0CBE49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A59EF-4E05-409D-8F65-176271183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500174"/>
            <a:ext cx="55007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ИСТОЧНИКИ </a:t>
            </a:r>
          </a:p>
          <a:p>
            <a:endParaRPr lang="ru-RU" sz="4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ЭЛЕКТРОЭНЕРГИИ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85728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ТЕПЛОВАЯ  ЭЛЕКТРОСТАНЦИЯ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298021936_yekibastuzskaya-gryes-1-aset-isekeshev-timur-kulibae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071546"/>
            <a:ext cx="5429288" cy="356662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2" name="Рисунок 11" descr="Рисунок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000108"/>
            <a:ext cx="3419475" cy="513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85728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АТОМНАЯ ЭЛЕКТРОСТАНЦИЯ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novovoroneg_o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936" y="1071547"/>
            <a:ext cx="7988896" cy="4500594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85728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ГАЛЬВАНИЧЕСКИЙ ЭЛЕМЕНТ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0" y="1004887"/>
            <a:ext cx="6259390" cy="513875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85728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ИСТОЧНИКИ  ТОКА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8"/>
          <p:cNvSpPr>
            <a:spLocks/>
          </p:cNvSpPr>
          <p:nvPr/>
        </p:nvSpPr>
        <p:spPr bwMode="gray">
          <a:xfrm rot="18017933" flipV="1">
            <a:off x="1893995" y="1567101"/>
            <a:ext cx="1044000" cy="684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071802" y="1000108"/>
            <a:ext cx="2998788" cy="1285884"/>
            <a:chOff x="1997" y="1314"/>
            <a:chExt cx="1889" cy="1009"/>
          </a:xfrm>
        </p:grpSpPr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643306" y="1142984"/>
            <a:ext cx="178927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ИСТОЧНИКИ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Arial" charset="0"/>
              </a:rPr>
              <a:t>ТОКА</a:t>
            </a:r>
            <a:endParaRPr lang="en-US" sz="2000" b="1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1214414" y="3786190"/>
            <a:ext cx="2591438" cy="900000"/>
            <a:chOff x="357158" y="4143380"/>
            <a:chExt cx="2591438" cy="900000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428596" y="4143380"/>
              <a:ext cx="2520000" cy="900000"/>
              <a:chOff x="2571736" y="2214554"/>
              <a:chExt cx="3132000" cy="1068388"/>
            </a:xfrm>
          </p:grpSpPr>
          <p:sp>
            <p:nvSpPr>
              <p:cNvPr id="27" name="AutoShape 5"/>
              <p:cNvSpPr>
                <a:spLocks noChangeArrowheads="1"/>
              </p:cNvSpPr>
              <p:nvPr/>
            </p:nvSpPr>
            <p:spPr bwMode="gray">
              <a:xfrm>
                <a:off x="2571736" y="2214554"/>
                <a:ext cx="3132000" cy="1068388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635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8" name="Freeform 6"/>
              <p:cNvSpPr>
                <a:spLocks/>
              </p:cNvSpPr>
              <p:nvPr/>
            </p:nvSpPr>
            <p:spPr bwMode="gray">
              <a:xfrm>
                <a:off x="2643176" y="2285992"/>
                <a:ext cx="1563681" cy="53498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6CC">
                      <a:gamma/>
                      <a:tint val="54510"/>
                      <a:invGamma/>
                    </a:srgbClr>
                  </a:gs>
                  <a:gs pos="50000">
                    <a:srgbClr val="0066CC">
                      <a:alpha val="0"/>
                    </a:srgbClr>
                  </a:gs>
                  <a:gs pos="100000">
                    <a:srgbClr val="0066CC">
                      <a:gamma/>
                      <a:tint val="54510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0" name="Прямоугольник 29"/>
            <p:cNvSpPr/>
            <p:nvPr/>
          </p:nvSpPr>
          <p:spPr>
            <a:xfrm>
              <a:off x="357158" y="4214818"/>
              <a:ext cx="24288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ГЕНЕРАТОРЫ </a:t>
              </a:r>
            </a:p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переменного тока</a:t>
              </a:r>
              <a:endPara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285852" y="5000636"/>
            <a:ext cx="2520000" cy="900000"/>
            <a:chOff x="6286512" y="2357430"/>
            <a:chExt cx="2520000" cy="900000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286512" y="2357430"/>
              <a:ext cx="2520000" cy="900000"/>
              <a:chOff x="2571736" y="2214554"/>
              <a:chExt cx="3132000" cy="1068388"/>
            </a:xfrm>
          </p:grpSpPr>
          <p:sp>
            <p:nvSpPr>
              <p:cNvPr id="32" name="AutoShape 5"/>
              <p:cNvSpPr>
                <a:spLocks noChangeArrowheads="1"/>
              </p:cNvSpPr>
              <p:nvPr/>
            </p:nvSpPr>
            <p:spPr bwMode="gray">
              <a:xfrm>
                <a:off x="2571736" y="2214554"/>
                <a:ext cx="3132000" cy="1068388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66CC"/>
                  </a:gs>
                  <a:gs pos="100000">
                    <a:srgbClr val="0066CC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635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" name="Freeform 6"/>
              <p:cNvSpPr>
                <a:spLocks/>
              </p:cNvSpPr>
              <p:nvPr/>
            </p:nvSpPr>
            <p:spPr bwMode="gray">
              <a:xfrm>
                <a:off x="2643176" y="2285992"/>
                <a:ext cx="1563681" cy="534988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66CC">
                      <a:gamma/>
                      <a:tint val="54510"/>
                      <a:invGamma/>
                    </a:srgbClr>
                  </a:gs>
                  <a:gs pos="50000">
                    <a:srgbClr val="0066CC">
                      <a:alpha val="0"/>
                    </a:srgbClr>
                  </a:gs>
                  <a:gs pos="100000">
                    <a:srgbClr val="0066CC">
                      <a:gamma/>
                      <a:tint val="54510"/>
                      <a:invGamma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" name="AutoShape 9"/>
            <p:cNvSpPr>
              <a:spLocks noChangeAspect="1" noChangeArrowheads="1" noTextEdit="1"/>
            </p:cNvSpPr>
            <p:nvPr/>
          </p:nvSpPr>
          <p:spPr bwMode="gray">
            <a:xfrm flipH="1">
              <a:off x="6500826" y="2428868"/>
              <a:ext cx="2132028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ГЕНЕРАТОРЫ </a:t>
              </a:r>
            </a:p>
            <a:p>
              <a:pPr algn="ctr"/>
              <a:r>
                <a:rPr lang="ru-RU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постоянного тока</a:t>
              </a:r>
              <a:endPara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5357818" y="3786190"/>
            <a:ext cx="2520000" cy="900000"/>
            <a:chOff x="6286512" y="3786190"/>
            <a:chExt cx="2520000" cy="900000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6286512" y="3786190"/>
              <a:ext cx="2520000" cy="900000"/>
              <a:chOff x="6143635" y="3500438"/>
              <a:chExt cx="2520000" cy="900000"/>
            </a:xfrm>
          </p:grpSpPr>
          <p:sp>
            <p:nvSpPr>
              <p:cNvPr id="35" name="AutoShape 11">
                <a:hlinkClick r:id="rId3" action="ppaction://hlinksldjump"/>
              </p:cNvPr>
              <p:cNvSpPr>
                <a:spLocks noChangeArrowheads="1"/>
              </p:cNvSpPr>
              <p:nvPr/>
            </p:nvSpPr>
            <p:spPr bwMode="gray">
              <a:xfrm>
                <a:off x="6143635" y="3500438"/>
                <a:ext cx="2520000" cy="90000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635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" name="Freeform 12"/>
              <p:cNvSpPr>
                <a:spLocks/>
              </p:cNvSpPr>
              <p:nvPr/>
            </p:nvSpPr>
            <p:spPr bwMode="gray">
              <a:xfrm>
                <a:off x="6190136" y="3568700"/>
                <a:ext cx="667879" cy="53498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99">
                      <a:gamma/>
                      <a:tint val="42353"/>
                      <a:invGamma/>
                    </a:srgbClr>
                  </a:gs>
                  <a:gs pos="100000">
                    <a:srgbClr val="009999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" name="Text Box 13"/>
            <p:cNvSpPr txBox="1">
              <a:spLocks noChangeArrowheads="1"/>
            </p:cNvSpPr>
            <p:nvPr/>
          </p:nvSpPr>
          <p:spPr bwMode="gray">
            <a:xfrm>
              <a:off x="6500826" y="3857628"/>
              <a:ext cx="2095767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Гальванический</a:t>
              </a:r>
            </a:p>
            <a:p>
              <a:pPr algn="ctr"/>
              <a:r>
                <a:rPr lang="ru-RU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элемент</a:t>
              </a:r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357818" y="5072074"/>
            <a:ext cx="2520000" cy="900000"/>
            <a:chOff x="6286512" y="5072074"/>
            <a:chExt cx="2520000" cy="900000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6286512" y="5072074"/>
              <a:ext cx="2520000" cy="900000"/>
              <a:chOff x="6143635" y="3500438"/>
              <a:chExt cx="2520000" cy="900000"/>
            </a:xfrm>
          </p:grpSpPr>
          <p:sp>
            <p:nvSpPr>
              <p:cNvPr id="40" name="AutoShape 11"/>
              <p:cNvSpPr>
                <a:spLocks noChangeArrowheads="1"/>
              </p:cNvSpPr>
              <p:nvPr/>
            </p:nvSpPr>
            <p:spPr bwMode="gray">
              <a:xfrm>
                <a:off x="6143635" y="3500438"/>
                <a:ext cx="2520000" cy="90000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9999"/>
                  </a:gs>
                  <a:gs pos="100000">
                    <a:srgbClr val="009999">
                      <a:gamma/>
                      <a:shade val="69804"/>
                      <a:invGamma/>
                    </a:srgbClr>
                  </a:gs>
                </a:gsLst>
                <a:lin ang="5400000" scaled="1"/>
              </a:gradFill>
              <a:ln w="635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Freeform 12"/>
              <p:cNvSpPr>
                <a:spLocks/>
              </p:cNvSpPr>
              <p:nvPr/>
            </p:nvSpPr>
            <p:spPr bwMode="gray">
              <a:xfrm>
                <a:off x="6190136" y="3568700"/>
                <a:ext cx="667879" cy="534987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99">
                      <a:gamma/>
                      <a:tint val="42353"/>
                      <a:invGamma/>
                    </a:srgbClr>
                  </a:gs>
                  <a:gs pos="100000">
                    <a:srgbClr val="009999">
                      <a:alpha val="0"/>
                    </a:srgb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" name="Text Box 13"/>
            <p:cNvSpPr txBox="1">
              <a:spLocks noChangeArrowheads="1"/>
            </p:cNvSpPr>
            <p:nvPr/>
          </p:nvSpPr>
          <p:spPr bwMode="gray">
            <a:xfrm>
              <a:off x="6786578" y="5286388"/>
              <a:ext cx="169867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Аккумулятор</a:t>
              </a: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428596" y="2428868"/>
            <a:ext cx="2520000" cy="900000"/>
            <a:chOff x="428596" y="2428868"/>
            <a:chExt cx="2520000" cy="900000"/>
          </a:xfrm>
        </p:grpSpPr>
        <p:sp>
          <p:nvSpPr>
            <p:cNvPr id="44" name="AutoShape 17"/>
            <p:cNvSpPr>
              <a:spLocks noChangeArrowheads="1"/>
            </p:cNvSpPr>
            <p:nvPr/>
          </p:nvSpPr>
          <p:spPr bwMode="gray">
            <a:xfrm>
              <a:off x="428596" y="2428868"/>
              <a:ext cx="2520000" cy="90000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EC941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635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5" name="Freeform 18"/>
            <p:cNvSpPr>
              <a:spLocks/>
            </p:cNvSpPr>
            <p:nvPr/>
          </p:nvSpPr>
          <p:spPr bwMode="gray">
            <a:xfrm>
              <a:off x="500034" y="2500306"/>
              <a:ext cx="857256" cy="45066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C941E">
                    <a:gamma/>
                    <a:tint val="48627"/>
                    <a:invGamma/>
                  </a:srgbClr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Text Box 13"/>
            <p:cNvSpPr txBox="1">
              <a:spLocks noChangeArrowheads="1"/>
            </p:cNvSpPr>
            <p:nvPr/>
          </p:nvSpPr>
          <p:spPr bwMode="gray">
            <a:xfrm>
              <a:off x="500034" y="2643182"/>
              <a:ext cx="2316661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МЕХАНИЧЕСКИЕ</a:t>
              </a: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6286512" y="2428868"/>
            <a:ext cx="2520000" cy="900000"/>
            <a:chOff x="580996" y="2509830"/>
            <a:chExt cx="2520000" cy="900000"/>
          </a:xfrm>
        </p:grpSpPr>
        <p:sp>
          <p:nvSpPr>
            <p:cNvPr id="57" name="AutoShape 17"/>
            <p:cNvSpPr>
              <a:spLocks noChangeArrowheads="1"/>
            </p:cNvSpPr>
            <p:nvPr/>
          </p:nvSpPr>
          <p:spPr bwMode="gray">
            <a:xfrm>
              <a:off x="580996" y="2509830"/>
              <a:ext cx="2520000" cy="90000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EC941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635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8" name="Freeform 18"/>
            <p:cNvSpPr>
              <a:spLocks/>
            </p:cNvSpPr>
            <p:nvPr/>
          </p:nvSpPr>
          <p:spPr bwMode="gray">
            <a:xfrm>
              <a:off x="652996" y="2581268"/>
              <a:ext cx="857256" cy="45066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C941E">
                    <a:gamma/>
                    <a:tint val="48627"/>
                    <a:invGamma/>
                  </a:srgbClr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Text Box 13"/>
            <p:cNvSpPr txBox="1">
              <a:spLocks noChangeArrowheads="1"/>
            </p:cNvSpPr>
            <p:nvPr/>
          </p:nvSpPr>
          <p:spPr bwMode="gray">
            <a:xfrm>
              <a:off x="866748" y="2724144"/>
              <a:ext cx="1972015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ХИМИЧЕСКИЕ</a:t>
              </a:r>
            </a:p>
          </p:txBody>
        </p:sp>
      </p:grpSp>
      <p:sp>
        <p:nvSpPr>
          <p:cNvPr id="64" name="Freeform 8"/>
          <p:cNvSpPr>
            <a:spLocks/>
          </p:cNvSpPr>
          <p:nvPr/>
        </p:nvSpPr>
        <p:spPr bwMode="gray">
          <a:xfrm rot="3582067" flipH="1" flipV="1">
            <a:off x="6180275" y="1638538"/>
            <a:ext cx="1044000" cy="6840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" name="Стрелка углом 65"/>
          <p:cNvSpPr>
            <a:spLocks/>
          </p:cNvSpPr>
          <p:nvPr/>
        </p:nvSpPr>
        <p:spPr>
          <a:xfrm rot="10800000">
            <a:off x="7929586" y="4071942"/>
            <a:ext cx="648000" cy="1685818"/>
          </a:xfrm>
          <a:prstGeom prst="bentArrow">
            <a:avLst>
              <a:gd name="adj1" fmla="val 30566"/>
              <a:gd name="adj2" fmla="val 42571"/>
              <a:gd name="adj3" fmla="val 43326"/>
              <a:gd name="adj4" fmla="val 49761"/>
            </a:avLst>
          </a:prstGeom>
          <a:gradFill flip="none" rotWithShape="1">
            <a:gsLst>
              <a:gs pos="3000">
                <a:schemeClr val="bg1"/>
              </a:gs>
              <a:gs pos="61000">
                <a:srgbClr val="EC941E">
                  <a:gamma/>
                  <a:shade val="69804"/>
                  <a:invGamma/>
                </a:srgbClr>
              </a:gs>
              <a:gs pos="93000">
                <a:srgbClr val="896523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Стрелка углом 64"/>
          <p:cNvSpPr>
            <a:spLocks/>
          </p:cNvSpPr>
          <p:nvPr/>
        </p:nvSpPr>
        <p:spPr>
          <a:xfrm rot="10800000">
            <a:off x="7929586" y="3571876"/>
            <a:ext cx="648000" cy="971438"/>
          </a:xfrm>
          <a:prstGeom prst="bentArrow">
            <a:avLst>
              <a:gd name="adj1" fmla="val 30566"/>
              <a:gd name="adj2" fmla="val 42571"/>
              <a:gd name="adj3" fmla="val 43326"/>
              <a:gd name="adj4" fmla="val 49761"/>
            </a:avLst>
          </a:prstGeom>
          <a:gradFill flip="none" rotWithShape="1">
            <a:gsLst>
              <a:gs pos="3000">
                <a:schemeClr val="bg1"/>
              </a:gs>
              <a:gs pos="61000">
                <a:srgbClr val="EC941E">
                  <a:gamma/>
                  <a:shade val="69804"/>
                  <a:invGamma/>
                </a:srgbClr>
              </a:gs>
              <a:gs pos="93000">
                <a:srgbClr val="896523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Стрелка углом 67"/>
          <p:cNvSpPr>
            <a:spLocks/>
          </p:cNvSpPr>
          <p:nvPr/>
        </p:nvSpPr>
        <p:spPr>
          <a:xfrm rot="10800000" flipH="1">
            <a:off x="571472" y="3929066"/>
            <a:ext cx="648000" cy="1757256"/>
          </a:xfrm>
          <a:prstGeom prst="bentArrow">
            <a:avLst>
              <a:gd name="adj1" fmla="val 30566"/>
              <a:gd name="adj2" fmla="val 42571"/>
              <a:gd name="adj3" fmla="val 43326"/>
              <a:gd name="adj4" fmla="val 49761"/>
            </a:avLst>
          </a:prstGeom>
          <a:gradFill flip="none" rotWithShape="1">
            <a:gsLst>
              <a:gs pos="3000">
                <a:schemeClr val="bg1"/>
              </a:gs>
              <a:gs pos="61000">
                <a:srgbClr val="EC941E">
                  <a:gamma/>
                  <a:shade val="69804"/>
                  <a:invGamma/>
                </a:srgbClr>
              </a:gs>
              <a:gs pos="93000">
                <a:srgbClr val="896523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" name="Стрелка углом 66"/>
          <p:cNvSpPr>
            <a:spLocks/>
          </p:cNvSpPr>
          <p:nvPr/>
        </p:nvSpPr>
        <p:spPr>
          <a:xfrm rot="10800000" flipH="1">
            <a:off x="571472" y="3500438"/>
            <a:ext cx="648000" cy="971438"/>
          </a:xfrm>
          <a:prstGeom prst="bentArrow">
            <a:avLst>
              <a:gd name="adj1" fmla="val 30566"/>
              <a:gd name="adj2" fmla="val 42571"/>
              <a:gd name="adj3" fmla="val 43326"/>
              <a:gd name="adj4" fmla="val 49761"/>
            </a:avLst>
          </a:prstGeom>
          <a:gradFill flip="none" rotWithShape="1">
            <a:gsLst>
              <a:gs pos="3000">
                <a:schemeClr val="bg1"/>
              </a:gs>
              <a:gs pos="61000">
                <a:srgbClr val="EC941E">
                  <a:gamma/>
                  <a:shade val="69804"/>
                  <a:invGamma/>
                </a:srgbClr>
              </a:gs>
              <a:gs pos="93000">
                <a:srgbClr val="896523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3357554" y="2428868"/>
            <a:ext cx="2520000" cy="900000"/>
            <a:chOff x="580996" y="2509830"/>
            <a:chExt cx="2520000" cy="900000"/>
          </a:xfrm>
        </p:grpSpPr>
        <p:sp>
          <p:nvSpPr>
            <p:cNvPr id="70" name="AutoShape 17"/>
            <p:cNvSpPr>
              <a:spLocks noChangeArrowheads="1"/>
            </p:cNvSpPr>
            <p:nvPr/>
          </p:nvSpPr>
          <p:spPr bwMode="gray">
            <a:xfrm>
              <a:off x="580996" y="2509830"/>
              <a:ext cx="2520000" cy="900000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EC941E"/>
                </a:gs>
                <a:gs pos="100000">
                  <a:srgbClr val="EC941E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635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" name="Freeform 18"/>
            <p:cNvSpPr>
              <a:spLocks/>
            </p:cNvSpPr>
            <p:nvPr/>
          </p:nvSpPr>
          <p:spPr bwMode="gray">
            <a:xfrm>
              <a:off x="652996" y="2581268"/>
              <a:ext cx="857256" cy="450668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C941E">
                    <a:gamma/>
                    <a:tint val="48627"/>
                    <a:invGamma/>
                  </a:srgbClr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Text Box 13"/>
            <p:cNvSpPr txBox="1">
              <a:spLocks noChangeArrowheads="1"/>
            </p:cNvSpPr>
            <p:nvPr/>
          </p:nvSpPr>
          <p:spPr bwMode="gray">
            <a:xfrm>
              <a:off x="795310" y="2581268"/>
              <a:ext cx="2164310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ПОСТОЯННОГО</a:t>
              </a:r>
            </a:p>
            <a:p>
              <a:pPr algn="ctr"/>
              <a:r>
                <a: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ТОКА</a:t>
              </a:r>
            </a:p>
          </p:txBody>
        </p:sp>
      </p:grpSp>
      <p:sp>
        <p:nvSpPr>
          <p:cNvPr id="75" name="Стрелка углом 74"/>
          <p:cNvSpPr>
            <a:spLocks/>
          </p:cNvSpPr>
          <p:nvPr/>
        </p:nvSpPr>
        <p:spPr>
          <a:xfrm rot="10800000">
            <a:off x="4050000" y="4857760"/>
            <a:ext cx="648000" cy="971438"/>
          </a:xfrm>
          <a:prstGeom prst="bentArrow">
            <a:avLst>
              <a:gd name="adj1" fmla="val 30566"/>
              <a:gd name="adj2" fmla="val 42571"/>
              <a:gd name="adj3" fmla="val 43326"/>
              <a:gd name="adj4" fmla="val 49761"/>
            </a:avLst>
          </a:prstGeom>
          <a:gradFill flip="none" rotWithShape="1">
            <a:gsLst>
              <a:gs pos="3000">
                <a:schemeClr val="bg1"/>
              </a:gs>
              <a:gs pos="61000">
                <a:srgbClr val="EC941E">
                  <a:gamma/>
                  <a:shade val="69804"/>
                  <a:invGamma/>
                </a:srgbClr>
              </a:gs>
              <a:gs pos="93000">
                <a:srgbClr val="896523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Стрелка углом 72"/>
          <p:cNvSpPr>
            <a:spLocks/>
          </p:cNvSpPr>
          <p:nvPr/>
        </p:nvSpPr>
        <p:spPr>
          <a:xfrm rot="10800000" flipH="1">
            <a:off x="4500562" y="4071942"/>
            <a:ext cx="648000" cy="1757256"/>
          </a:xfrm>
          <a:prstGeom prst="bentArrow">
            <a:avLst>
              <a:gd name="adj1" fmla="val 30566"/>
              <a:gd name="adj2" fmla="val 42571"/>
              <a:gd name="adj3" fmla="val 43326"/>
              <a:gd name="adj4" fmla="val 49761"/>
            </a:avLst>
          </a:prstGeom>
          <a:gradFill flip="none" rotWithShape="1">
            <a:gsLst>
              <a:gs pos="3000">
                <a:schemeClr val="bg1"/>
              </a:gs>
              <a:gs pos="61000">
                <a:srgbClr val="EC941E">
                  <a:gamma/>
                  <a:shade val="69804"/>
                  <a:invGamma/>
                </a:srgbClr>
              </a:gs>
              <a:gs pos="93000">
                <a:srgbClr val="896523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Стрелка углом 73"/>
          <p:cNvSpPr>
            <a:spLocks/>
          </p:cNvSpPr>
          <p:nvPr/>
        </p:nvSpPr>
        <p:spPr>
          <a:xfrm rot="10800000" flipH="1">
            <a:off x="4500562" y="3571876"/>
            <a:ext cx="648000" cy="971438"/>
          </a:xfrm>
          <a:prstGeom prst="bentArrow">
            <a:avLst>
              <a:gd name="adj1" fmla="val 30566"/>
              <a:gd name="adj2" fmla="val 42571"/>
              <a:gd name="adj3" fmla="val 43326"/>
              <a:gd name="adj4" fmla="val 49761"/>
            </a:avLst>
          </a:prstGeom>
          <a:gradFill flip="none" rotWithShape="1">
            <a:gsLst>
              <a:gs pos="3000">
                <a:schemeClr val="bg1"/>
              </a:gs>
              <a:gs pos="61000">
                <a:srgbClr val="EC941E">
                  <a:gamma/>
                  <a:shade val="69804"/>
                  <a:invGamma/>
                </a:srgbClr>
              </a:gs>
              <a:gs pos="93000">
                <a:srgbClr val="896523"/>
              </a:gs>
            </a:gsLst>
            <a:lin ang="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Управляющая кнопка: сведения 76">
            <a:hlinkClick r:id="rId4" action="ppaction://hlinksldjump" highlightClick="1"/>
          </p:cNvPr>
          <p:cNvSpPr>
            <a:spLocks noChangeAspect="1"/>
          </p:cNvSpPr>
          <p:nvPr/>
        </p:nvSpPr>
        <p:spPr bwMode="auto">
          <a:xfrm>
            <a:off x="3428992" y="3888000"/>
            <a:ext cx="288000" cy="288000"/>
          </a:xfrm>
          <a:prstGeom prst="actionButtonInformation">
            <a:avLst/>
          </a:prstGeom>
          <a:solidFill>
            <a:srgbClr val="C0000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Управляющая кнопка: сведения 77">
            <a:hlinkClick r:id="rId3" action="ppaction://hlinksldjump" highlightClick="1"/>
          </p:cNvPr>
          <p:cNvSpPr/>
          <p:nvPr/>
        </p:nvSpPr>
        <p:spPr bwMode="auto">
          <a:xfrm>
            <a:off x="7488000" y="4284000"/>
            <a:ext cx="288000" cy="288000"/>
          </a:xfrm>
          <a:prstGeom prst="actionButtonInformation">
            <a:avLst/>
          </a:prstGeom>
          <a:solidFill>
            <a:srgbClr val="C0000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Управляющая кнопка: сведения 78">
            <a:hlinkClick r:id="rId5" action="ppaction://hlinksldjump" highlightClick="1"/>
          </p:cNvPr>
          <p:cNvSpPr>
            <a:spLocks noChangeAspect="1"/>
          </p:cNvSpPr>
          <p:nvPr/>
        </p:nvSpPr>
        <p:spPr bwMode="auto">
          <a:xfrm>
            <a:off x="7488000" y="5580000"/>
            <a:ext cx="288000" cy="288000"/>
          </a:xfrm>
          <a:prstGeom prst="actionButtonInformation">
            <a:avLst/>
          </a:prstGeom>
          <a:solidFill>
            <a:srgbClr val="C00000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3" name="Управляющая кнопка: назад 62">
            <a:hlinkClick r:id="rId6" action="ppaction://hlinksldjump" highlightClick="1"/>
          </p:cNvPr>
          <p:cNvSpPr/>
          <p:nvPr/>
        </p:nvSpPr>
        <p:spPr>
          <a:xfrm rot="10800000">
            <a:off x="8215338" y="6372000"/>
            <a:ext cx="642942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a4849ea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500438"/>
            <a:ext cx="4410773" cy="249398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Рисунок 4" descr="BATT1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000108"/>
            <a:ext cx="5072098" cy="239868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1000108"/>
            <a:ext cx="3657600" cy="49135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285728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ГАЛЬВАНИЧЕСКИЙ ЭЛЕМЕНТ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Управляющая кнопка: назад 7">
            <a:hlinkClick r:id="rId6" action="ppaction://hlinksldjump" highlightClick="1"/>
          </p:cNvPr>
          <p:cNvSpPr/>
          <p:nvPr/>
        </p:nvSpPr>
        <p:spPr>
          <a:xfrm>
            <a:off x="1296000" y="6408000"/>
            <a:ext cx="642942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85728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АККУМУЛЯТОР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3615369644dd974ba0bff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71546"/>
            <a:ext cx="3643338" cy="3643338"/>
          </a:xfrm>
          <a:prstGeom prst="rect">
            <a:avLst/>
          </a:prstGeom>
        </p:spPr>
      </p:pic>
      <p:pic>
        <p:nvPicPr>
          <p:cNvPr id="5122" name="Picture 2" descr="http://cifromania.com.ua/files/images/Panasonic_CGA-S001_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4052" y="1071546"/>
            <a:ext cx="4854211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85728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АККУМУЛЯТОРНАЯ  БАТАРЕЯ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ak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1071546"/>
            <a:ext cx="4793349" cy="4143404"/>
          </a:xfrm>
          <a:prstGeom prst="rect">
            <a:avLst/>
          </a:prstGeom>
        </p:spPr>
      </p:pic>
      <p:pic>
        <p:nvPicPr>
          <p:cNvPr id="9" name="Рисунок 8" descr="image004_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1071546"/>
            <a:ext cx="3956630" cy="4857784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5" name="Управляющая кнопка: назад 4">
            <a:hlinkClick r:id="rId5" action="ppaction://hlinksldjump" highlightClick="1"/>
          </p:cNvPr>
          <p:cNvSpPr/>
          <p:nvPr/>
        </p:nvSpPr>
        <p:spPr>
          <a:xfrm>
            <a:off x="1296000" y="6408000"/>
            <a:ext cx="642942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85728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ГЕНЕРАТОР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000108"/>
            <a:ext cx="6381774" cy="523923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85728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АВТОМОБИЛЬНЫЙ  ГЕНЕРАТОР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generat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142984"/>
            <a:ext cx="6500858" cy="493281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remenchugskaja_ges_07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62" y="1571612"/>
            <a:ext cx="6191293" cy="4643470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4282" y="285728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ГЕНЕРАТОРЫ  НА  ГИДРОЭЛЕКТРОСТАНЦИИ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generatory-na-gidroelektrostantsii-0000106533-previe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1071546"/>
            <a:ext cx="4304459" cy="2500330"/>
          </a:xfrm>
          <a:prstGeom prst="rect">
            <a:avLst/>
          </a:prstGeom>
          <a:ln w="50800">
            <a:solidFill>
              <a:schemeClr val="bg1"/>
            </a:solidFill>
          </a:ln>
        </p:spPr>
      </p:pic>
      <p:sp>
        <p:nvSpPr>
          <p:cNvPr id="6" name="Управляющая кнопка: назад 5">
            <a:hlinkClick r:id="rId5" action="ppaction://hlinksldjump" highlightClick="1"/>
          </p:cNvPr>
          <p:cNvSpPr/>
          <p:nvPr/>
        </p:nvSpPr>
        <p:spPr>
          <a:xfrm>
            <a:off x="1296000" y="6408000"/>
            <a:ext cx="642942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285728"/>
            <a:ext cx="8786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ГИДРОЭЛЕКТРОСТАНЦИЯ </a:t>
            </a:r>
            <a:endParaRPr lang="ru-RU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a15-28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000108"/>
            <a:ext cx="7024710" cy="526853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37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24</cp:revision>
  <dcterms:created xsi:type="dcterms:W3CDTF">2013-11-30T15:29:14Z</dcterms:created>
  <dcterms:modified xsi:type="dcterms:W3CDTF">2014-04-04T21:00:27Z</dcterms:modified>
</cp:coreProperties>
</file>